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64BA9E-19AE-4DB0-8198-E22EFD423F43}">
  <a:tblStyle styleId="{F364BA9E-19AE-4DB0-8198-E22EFD423F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5f6fc2d8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5f6fc2d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5f6fc2d81_0_5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5f6fc2d8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j7aBQG8jRppH7MbzuzFerHVbnEESFA0umkjUYRoMUAE/edit?usp=sharing" TargetMode="External"/><Relationship Id="rId6" Type="http://schemas.openxmlformats.org/officeDocument/2006/relationships/hyperlink" Target="https://docs.google.com/presentation/d/1HBKhndXeH6qiiQOabBlmjqpI_dkznsm6PqvO_BsEVoA/edit?usp=sharing" TargetMode="External"/><Relationship Id="rId7" Type="http://schemas.openxmlformats.org/officeDocument/2006/relationships/hyperlink" Target="https://docs.google.com/presentation/d/15GrXFalazxow9YUOznHVB4ZnpjbgDqsgCmfpuO5Mrpg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cs.google.com/presentation/d/15GrXFalazxow9YUOznHVB4ZnpjbgDqsgCmfpuO5Mrpg/edit?usp=sharing" TargetMode="External"/><Relationship Id="rId4" Type="http://schemas.openxmlformats.org/officeDocument/2006/relationships/hyperlink" Target="https://docs.google.com/presentation/d/11NTBwG2Xqlouxd-Hs-Lav0iYu_6HJ_G4zRP81yUWUAA/edit?usp=sharing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163" y="7271527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888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{F364BA9E-19AE-4DB0-8198-E22EFD423F43}</a:tableStyleId>
              </a:tblPr>
              <a:tblGrid>
                <a:gridCol w="1768150"/>
                <a:gridCol w="3229150"/>
                <a:gridCol w="3229150"/>
              </a:tblGrid>
              <a:tr h="341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9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Chinese religions and philosophies influence governmental decisions in China?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1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2.4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1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550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Chinese Belief Systems; Option 2- Quickwrite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474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completion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Allow students to share their thoughts aloud to spark a classroom discussion.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a classroom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835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thinking skill, the supporting question, and background information on the Ming Dynasty and The Three Teachings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Chinese Philosophies &amp; Religion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take notes and summarize using the information from those slides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Chinese Philosophies &amp; Religion Handout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3114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the slideshow.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time for students to summarize their notes at the end of the presentation with a thought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on the student handout.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 notes at the end of the presentation with a thought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0 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Google Shape;65;p14"/>
          <p:cNvGraphicFramePr/>
          <p:nvPr/>
        </p:nvGraphicFramePr>
        <p:xfrm>
          <a:off x="901725" y="2847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{F364BA9E-19AE-4DB0-8198-E22EFD423F43}</a:tableStyleId>
              </a:tblPr>
              <a:tblGrid>
                <a:gridCol w="1774275"/>
                <a:gridCol w="3240325"/>
                <a:gridCol w="3240325"/>
              </a:tblGrid>
              <a:tr h="12689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pages 2-6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3"/>
                        </a:rPr>
                        <a:t>Chinese Philosophies &amp; Religion Handout.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and analyze the documents to answer the questions associated. The teacher should model the first question of Document A for students, complete the second question with students, and then release students to complete Document B &amp; C independently. Once time is up, the teacher can allow students to pair up and share their answers with a thought partner before reviewing whole group.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After reviewing whole group, poll the classroom to see if students agree with the philosophy of Neo-Confucianism. Take a few minutes to allow students to support their justification.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812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read Documents B &amp; C and answer the questions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independently.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work progress and provide support as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Bring students back and review the answers whole group. 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Documents B &amp; C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and answer the questions independently.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answers whole group.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 “Exit Ticket”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using a write and draw approach. The “Say it in Six” will require students to thoughtfully consider and synthesize information from the lesson. The illustration will provide a creative opportunity for students to demonstrate their understanding.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77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 for “Say it in Six”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six word phrase and draw an illustration to demonstrate the main idea of the lesson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163" y="7271527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